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F63B63-2F8B-4F0D-8817-30D0DCDC0C32}" v="243" dt="2021-06-17T10:01:49.828"/>
    <p1510:client id="{8C6125ED-849E-4227-8214-77299DC8AE25}" v="342" dt="2021-06-16T22:46:34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7T10:03:13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46614 2308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17T10:03:13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8455 1073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9681CE-BBA0-49F9-8363-09207D31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BAC690-37C5-465F-99FF-056C244F9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95467" y="863364"/>
            <a:ext cx="6657476" cy="5126124"/>
          </a:xfrm>
        </p:spPr>
        <p:txBody>
          <a:bodyPr anchor="ctr">
            <a:normAutofit/>
          </a:bodyPr>
          <a:lstStyle/>
          <a:p>
            <a:pPr algn="r"/>
            <a:r>
              <a:rPr lang="de-DE" sz="4800">
                <a:latin typeface="Arial Black"/>
                <a:cs typeface="Calibri Light"/>
              </a:rPr>
              <a:t>PCTO</a:t>
            </a:r>
            <a:br>
              <a:rPr lang="de-DE" sz="4800" dirty="0">
                <a:latin typeface="Arial Black"/>
                <a:cs typeface="Calibri Light"/>
              </a:rPr>
            </a:br>
            <a:r>
              <a:rPr lang="de-DE" sz="4800">
                <a:latin typeface="Arial Black"/>
                <a:cs typeface="Calibri Light"/>
              </a:rPr>
              <a:t>APPRENDISTATO</a:t>
            </a:r>
            <a:br>
              <a:rPr lang="de-DE" sz="4800" dirty="0">
                <a:latin typeface="Arial Black"/>
                <a:cs typeface="Calibri Light"/>
              </a:rPr>
            </a:br>
            <a:r>
              <a:rPr lang="de-DE" sz="4800">
                <a:latin typeface="Arial Black"/>
                <a:cs typeface="Calibri Light"/>
              </a:rPr>
              <a:t>VIAGGIO IN CINA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129D1B-5EF7-4D54-8EE3-90A400E40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1243" y="2054826"/>
            <a:ext cx="0" cy="274320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CF3FD918-F6B2-4661-A400-D9675AFA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" y="364066"/>
            <a:ext cx="4529666" cy="6045199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2C125CC5-3D9D-428A-BB3A-EE62AE421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33" y="364067"/>
            <a:ext cx="4868333" cy="59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DC0970-B628-4F33-8F2A-582D40A45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483-4C73-4E5B-A4BF-4E9B9B51A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A44761-FCEA-4FC1-85B8-82D6C4BBA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46DCAF-7958-4322-BECF-D982BCCB1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BDBDBF1F-ED49-4B8F-9539-DE7A464B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720" y="4970424"/>
            <a:ext cx="9966960" cy="13258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100" b="1" cap="all" dirty="0">
                <a:solidFill>
                  <a:srgbClr val="FFFFFF"/>
                </a:solidFill>
                <a:latin typeface="Arial Black"/>
              </a:rPr>
              <a:t>GUARDIANI DELLA COSTA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9E7213-D324-41E6-B3B6-C5643B22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magine 5" descr="Immagine che contiene testo, spiaggia, acqua, esterni&#10;&#10;Descrizione generata automaticamente">
            <a:extLst>
              <a:ext uri="{FF2B5EF4-FFF2-40B4-BE49-F238E27FC236}">
                <a16:creationId xmlns:a16="http://schemas.microsoft.com/office/drawing/2014/main" id="{8979AA61-C756-4EC6-A0D4-E0E54215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6" y="1005061"/>
            <a:ext cx="5236268" cy="2474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41753CF-32E2-4A6C-8814-0A61C01F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46" y="708305"/>
            <a:ext cx="4895555" cy="30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64E46-41D1-483B-A41A-AE0ADF0D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5425817" cy="1365767"/>
          </a:xfrm>
        </p:spPr>
        <p:txBody>
          <a:bodyPr/>
          <a:lstStyle/>
          <a:p>
            <a:r>
              <a:rPr lang="it-IT" b="1">
                <a:latin typeface="Arial Black"/>
                <a:cs typeface="Calibri Light"/>
              </a:rPr>
              <a:t>APPRENDISTATO </a:t>
            </a:r>
            <a:endParaRPr lang="it-IT" b="1">
              <a:latin typeface="Arial Black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ECAD247D-F5D5-4CC3-92CB-C8E550A7E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653" y="1837062"/>
            <a:ext cx="2220817" cy="2220817"/>
          </a:xfr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51133C12-B370-4AA3-8B50-0334213E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187" y="1971560"/>
            <a:ext cx="1675482" cy="1675482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EFAAF1EF-989B-4073-A0FB-6878DB7BC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569" y="2032601"/>
            <a:ext cx="2743200" cy="1562582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E83AD9AD-E4D4-489D-8048-32A190B32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07" y="3927842"/>
            <a:ext cx="2743200" cy="914400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3A2D05F6-C0FD-4A87-A0BD-CA5668A86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274" y="4740324"/>
            <a:ext cx="1788405" cy="1788405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B3B38E33-1AAB-439C-BAFE-08A0A79EC3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556" y="3930267"/>
            <a:ext cx="2394333" cy="2394333"/>
          </a:xfrm>
          <a:prstGeom prst="rect">
            <a:avLst/>
          </a:prstGeom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D5B1D50A-3FA0-4827-98FE-C148C8779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4111" y="3866002"/>
            <a:ext cx="1659875" cy="1659875"/>
          </a:xfrm>
          <a:prstGeom prst="rect">
            <a:avLst/>
          </a:prstGeom>
        </p:spPr>
      </p:pic>
      <p:pic>
        <p:nvPicPr>
          <p:cNvPr id="14" name="Immagine 14">
            <a:extLst>
              <a:ext uri="{FF2B5EF4-FFF2-40B4-BE49-F238E27FC236}">
                <a16:creationId xmlns:a16="http://schemas.microsoft.com/office/drawing/2014/main" id="{83AE6B53-358D-499E-A1BB-05824C0AA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1214" y="987810"/>
            <a:ext cx="3900313" cy="602009"/>
          </a:xfrm>
          <a:prstGeom prst="rect">
            <a:avLst/>
          </a:prstGeom>
        </p:spPr>
      </p:pic>
      <p:pic>
        <p:nvPicPr>
          <p:cNvPr id="15" name="Immagine 15">
            <a:extLst>
              <a:ext uri="{FF2B5EF4-FFF2-40B4-BE49-F238E27FC236}">
                <a16:creationId xmlns:a16="http://schemas.microsoft.com/office/drawing/2014/main" id="{3308F8D1-4448-42F3-88A3-C6618C722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835" y="4193176"/>
            <a:ext cx="17907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DD267E-5F34-4CC2-AEF7-5679E0F8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rial Black"/>
              </a:rPr>
              <a:t>ITALSPAZIO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4AB9639-FFCB-41F2-B2AD-5674C02F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10" y="1933658"/>
            <a:ext cx="2743200" cy="1742106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7C389B89-06A3-4BAE-A95F-C89482EA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45" y="1597287"/>
            <a:ext cx="2743200" cy="1820708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037D7D02-D09A-461A-8456-AFC88427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772" y="4008799"/>
            <a:ext cx="2743200" cy="1529334"/>
          </a:xfrm>
          <a:prstGeom prst="rect">
            <a:avLst/>
          </a:prstGeom>
        </p:spPr>
      </p:pic>
      <p:pic>
        <p:nvPicPr>
          <p:cNvPr id="8" name="Immagine 8">
            <a:extLst>
              <a:ext uri="{FF2B5EF4-FFF2-40B4-BE49-F238E27FC236}">
                <a16:creationId xmlns:a16="http://schemas.microsoft.com/office/drawing/2014/main" id="{AFAF1A1B-2688-42E6-9793-BFD026BAD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38" y="3768940"/>
            <a:ext cx="2623852" cy="2671085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C492B33B-3DFE-4D79-920F-7B7D2859E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991" y="411202"/>
            <a:ext cx="2743200" cy="36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E659D223-F510-42C1-9DF1-12464052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6BCE8EB-AC4E-42D9-A005-F0E7F2264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3BE9DD96-7E00-42A6-B4DA-084DD6ACF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magine 4" descr="Immagine che contiene testo, screenshot, tabellonesegnapunti&#10;&#10;Descrizione generata automaticamente">
            <a:extLst>
              <a:ext uri="{FF2B5EF4-FFF2-40B4-BE49-F238E27FC236}">
                <a16:creationId xmlns:a16="http://schemas.microsoft.com/office/drawing/2014/main" id="{D7940881-3420-4D81-A70D-2CF83BC8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2074463"/>
            <a:ext cx="3685816" cy="2709074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245A9E16-C3FA-4AFD-9CD3-FD424FE82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280" y="1156447"/>
            <a:ext cx="0" cy="442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5">
            <a:extLst>
              <a:ext uri="{FF2B5EF4-FFF2-40B4-BE49-F238E27FC236}">
                <a16:creationId xmlns:a16="http://schemas.microsoft.com/office/drawing/2014/main" id="{D850737D-92C1-481C-AFA3-257A215D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150" y="1731010"/>
            <a:ext cx="6626304" cy="339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60A2E0-3BB8-4689-858B-77A24D0C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781" y="242371"/>
            <a:ext cx="3912583" cy="1356360"/>
          </a:xfrm>
        </p:spPr>
        <p:txBody>
          <a:bodyPr>
            <a:normAutofit/>
          </a:bodyPr>
          <a:lstStyle/>
          <a:p>
            <a:pPr algn="ctr"/>
            <a:r>
              <a:rPr lang="it-IT" sz="3200">
                <a:latin typeface="Arial Black"/>
                <a:cs typeface="Calibri Light"/>
              </a:rPr>
              <a:t>MAT-AVANTI</a:t>
            </a:r>
            <a:endParaRPr lang="it-IT">
              <a:latin typeface="Arial Black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5D2ADD0C-9B49-4948-8455-DD94E07A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92" y="1417433"/>
            <a:ext cx="9396539" cy="4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03F68E-7893-4EE3-BE23-26A609A9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-76200"/>
            <a:ext cx="9875520" cy="1356360"/>
          </a:xfrm>
        </p:spPr>
        <p:txBody>
          <a:bodyPr/>
          <a:lstStyle/>
          <a:p>
            <a:pPr algn="ctr"/>
            <a:r>
              <a:rPr lang="it-IT" dirty="0">
                <a:latin typeface="Arial Black"/>
                <a:cs typeface="Calibri Light"/>
              </a:rPr>
              <a:t>ADGRAI</a:t>
            </a:r>
            <a:endParaRPr lang="it-IT">
              <a:latin typeface="Arial Black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46221A0F-3F5A-4B11-835F-E76F1EC6D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131" y="915077"/>
            <a:ext cx="9728200" cy="4977044"/>
          </a:xfrm>
        </p:spPr>
      </p:pic>
    </p:spTree>
    <p:extLst>
      <p:ext uri="{BB962C8B-B14F-4D97-AF65-F5344CB8AC3E}">
        <p14:creationId xmlns:p14="http://schemas.microsoft.com/office/powerpoint/2010/main" val="41617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E51A25-7598-4DD4-9B59-C077D2B5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 Black"/>
                <a:cs typeface="Calibri Light"/>
              </a:rPr>
              <a:t>ARAMIS</a:t>
            </a:r>
            <a:endParaRPr lang="it-IT" dirty="0">
              <a:latin typeface="Arial Black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5A76CF9-DC06-423E-92D6-C7F9A6371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062" y="2057400"/>
            <a:ext cx="7766538" cy="40386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EBEE110F-AD00-4280-ACC9-C11B63C55563}"/>
                  </a:ext>
                </a:extLst>
              </p14:cNvPr>
              <p14:cNvContentPartPr/>
              <p14:nvPr/>
            </p14:nvContentPartPr>
            <p14:xfrm>
              <a:off x="12556330" y="588697"/>
              <a:ext cx="9525" cy="9525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EBEE110F-AD00-4280-ACC9-C11B63C55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605" y="112447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7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E8D0E6B-29B0-4FCF-90B7-2BE446791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630CE-8265-4A3C-8C4E-F10C6A84D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8AA76E-F9DB-480E-A340-6A59A9CA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712550-2FBB-459B-B017-96701F4A4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7071939D-F44C-4798-A00D-9C7600E8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 dirty="0">
                <a:solidFill>
                  <a:srgbClr val="FFFFFF"/>
                </a:solidFill>
                <a:latin typeface="Arial Black"/>
              </a:rPr>
              <a:t>VIAGGIO IN CINA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FF53E1-0149-4AD9-A600-A37107357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1"/>
            <a:ext cx="11722100" cy="3964584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magine 7" descr="Immagine che contiene testo, rosso, inpiedi, tavolo&#10;&#10;Descrizione generata automaticamente">
            <a:extLst>
              <a:ext uri="{FF2B5EF4-FFF2-40B4-BE49-F238E27FC236}">
                <a16:creationId xmlns:a16="http://schemas.microsoft.com/office/drawing/2014/main" id="{99474846-FF05-4DA2-A1F6-C8E1834A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4" y="956721"/>
            <a:ext cx="3427758" cy="2570818"/>
          </a:xfrm>
          <a:prstGeom prst="rect">
            <a:avLst/>
          </a:prstGeom>
        </p:spPr>
      </p:pic>
      <p:pic>
        <p:nvPicPr>
          <p:cNvPr id="4" name="Immagine 4" descr="Immagine che contiene bandiera, mutande&#10;&#10;Descrizione generata automaticamente">
            <a:extLst>
              <a:ext uri="{FF2B5EF4-FFF2-40B4-BE49-F238E27FC236}">
                <a16:creationId xmlns:a16="http://schemas.microsoft.com/office/drawing/2014/main" id="{07ED033A-5C86-4E2F-B9D9-3FB2F39A1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4398" y="736688"/>
            <a:ext cx="3427758" cy="2990718"/>
          </a:xfrm>
          <a:prstGeom prst="rect">
            <a:avLst/>
          </a:prstGeom>
        </p:spPr>
      </p:pic>
      <p:pic>
        <p:nvPicPr>
          <p:cNvPr id="6" name="Immagine 6" descr="Immagine che contiene testo, interni, parete, persona&#10;&#10;Descrizione generata automaticamente">
            <a:extLst>
              <a:ext uri="{FF2B5EF4-FFF2-40B4-BE49-F238E27FC236}">
                <a16:creationId xmlns:a16="http://schemas.microsoft.com/office/drawing/2014/main" id="{3179C44F-8F8E-4CC3-9921-498074047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23" y="762396"/>
            <a:ext cx="3427758" cy="2939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1C9A2728-D9A8-4B02-8AC8-5441147699D2}"/>
                  </a:ext>
                </a:extLst>
              </p14:cNvPr>
              <p14:cNvContentPartPr/>
              <p14:nvPr/>
            </p14:nvContentPartPr>
            <p14:xfrm>
              <a:off x="1566597" y="233097"/>
              <a:ext cx="9525" cy="9525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1C9A2728-D9A8-4B02-8AC8-5441147699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0347" y="-243153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8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Basis</vt:lpstr>
      <vt:lpstr>PCTO APPRENDISTATO VIAGGIO IN CINA</vt:lpstr>
      <vt:lpstr>GUARDIANI DELLA COSTA</vt:lpstr>
      <vt:lpstr>APPRENDISTATO </vt:lpstr>
      <vt:lpstr>ITALSPAZIO</vt:lpstr>
      <vt:lpstr>Presentazione standard di PowerPoint</vt:lpstr>
      <vt:lpstr>MAT-AVANTI</vt:lpstr>
      <vt:lpstr>ADGRAI</vt:lpstr>
      <vt:lpstr>ARAMIS</vt:lpstr>
      <vt:lpstr>VIAGGIO IN CINA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233</cp:revision>
  <dcterms:created xsi:type="dcterms:W3CDTF">2021-06-16T15:36:37Z</dcterms:created>
  <dcterms:modified xsi:type="dcterms:W3CDTF">2021-06-17T10:03:38Z</dcterms:modified>
</cp:coreProperties>
</file>